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90BE-9DC6-4587-9F17-F0A811CCA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DEB0-9B5C-4507-A331-0189F2D1C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203C-8E3C-4C5D-8593-30EB1E0E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4C49-62EC-4581-B4BC-10F2E361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CDED-AC2A-4262-A184-8DDBAC6B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652-0D30-48C9-9FBF-BFD2927C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35621-C44C-4B50-B668-F2F00CBAF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9FD0-C143-4DD2-84F5-F3F9505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DE96-1416-409A-A27D-E701D0D7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9C91-A6D3-48D8-B406-9A220912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5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795A9-4CDC-440D-A5A2-7A1703541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B9C4C-35C5-4A94-98E3-E6E00A9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86C4-E9CA-4066-85E1-F34D365F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5129F-5D55-49E5-9D88-BFA20610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9906-DD9A-4F8A-BCEE-5D78456E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B05F-5003-4337-B225-6DE6FC87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8B7B-B21D-4C29-9D26-535279096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E5B-B9A6-49E6-81D4-2276D03D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CF00-BEEA-4510-9ABB-2C50B593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C3D8-3F47-4846-A143-AFCC2A00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4ED6-14C5-47DD-9983-78208DDF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B76A-11E7-489C-B0C8-6DB7BB31B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3D7A-E182-4F49-AC2F-EFCDD2D4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5C741-AD89-41EB-B9E6-AE04407B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184B-E77F-410D-AC18-8036DB48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FC9C-DB49-47C3-84E7-D89604C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12EC-0AE5-4328-A8EF-420F3652B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415B8-6C9D-49DF-AEC7-DA9A419E3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04D8-BE6D-4425-98A7-1D5309A7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52629-0980-4AA5-A26E-1C90D73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80C18-3938-402E-B2B7-6730CFEE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DE80-8484-479A-8A20-0D97BC60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404E-CDCC-44B1-AFE5-143CFE3D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A1F47-C14E-474B-95B0-336F0BD0F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DA384-AB6C-46D2-9B61-9992352EC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3BAB5-C21F-406D-BDF5-4A2918250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AE8E0-B467-44FE-B093-694C38F41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F7CD8-7488-4685-8CA8-03945377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29612-4D21-4FCC-A067-66B846BE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2F15-74BF-4FEA-BEEF-3A43F22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2263D-6614-47B9-8B04-165771EA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7F3E7-D872-4B71-9367-083B8064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8D2D3-27DA-4BD6-BCC2-8EF61989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9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39DE2-105F-4841-9FA6-E18B36C8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CAA65-1AB8-4168-B2D1-9CF1D62F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6A271-4515-4348-A089-C388C20A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7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C0CB-B70D-4ACD-BF3D-052EEB1C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3C35B-DCF4-437B-B08B-B9D7E4CA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C4CEC-1E3B-4CBD-9F03-E102CAD4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5B31B-4E21-48A1-BBC2-1432CF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B90F-2578-4D1F-B968-FC38D4A7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29CEC-3746-46AB-A2C6-305F0DA9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6EED-9FFF-402F-A1DF-85E27B9F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20669-6C25-4515-AB0B-79441ED31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7F28-6619-4829-8E92-750D63000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5A762-CF08-4E77-85C6-BD218446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C909E-36FF-4485-A73B-084BAF70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F8C14-EDF7-4C00-8471-15304CB1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96B8B-4C0A-4974-96DD-2366498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27AE9-FDBB-4944-A53B-B20D2817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2F5DC-F3E6-4112-B35F-F721AF593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334B-1092-4A17-881C-10F357410A1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922D-961D-4964-95FB-68EDAB4C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644B-4A07-4838-A831-66ED65B0D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9224E-6BAE-4E19-9C1C-62D2D5ED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7CC70-84D6-4374-85DB-E9AEBEE1A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8" b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4FFC-7C21-47DE-B75C-1B23CFF4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Better Cater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2D192-A7BA-4A71-9989-FE45D5BD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Presented By:- Davinder Verma</a:t>
            </a: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75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99125-9003-4B46-B30B-E3B8E8C70210}"/>
              </a:ext>
            </a:extLst>
          </p:cNvPr>
          <p:cNvPicPr/>
          <p:nvPr/>
        </p:nvPicPr>
        <p:blipFill rotWithShape="1">
          <a:blip r:embed="rId2"/>
          <a:srcRect b="5689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4689-EB17-4472-A03F-5D88E8CF3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163" y="1355335"/>
            <a:ext cx="7746709" cy="41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92E22-C78F-45B0-B1A4-0ECA7499E2D2}"/>
              </a:ext>
            </a:extLst>
          </p:cNvPr>
          <p:cNvPicPr/>
          <p:nvPr/>
        </p:nvPicPr>
        <p:blipFill rotWithShape="1">
          <a:blip r:embed="rId2"/>
          <a:srcRect r="28015"/>
          <a:stretch/>
        </p:blipFill>
        <p:spPr>
          <a:xfrm>
            <a:off x="1210277" y="266700"/>
            <a:ext cx="9521126" cy="659130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678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348C7-7512-42FB-9A16-4FB86810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Thanks For Watching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E5483749-ADFE-496A-8FB1-17409590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9" r="1641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416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27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C4357-D026-4945-A038-CCC8AEB3F3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6181" y="1491177"/>
            <a:ext cx="5462546" cy="3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822F8-78FD-4712-9105-9E8E12C54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8269" y="643467"/>
            <a:ext cx="1017546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27F8-5ECB-4975-BEE7-0E2C485ED211}"/>
              </a:ext>
            </a:extLst>
          </p:cNvPr>
          <p:cNvPicPr/>
          <p:nvPr/>
        </p:nvPicPr>
        <p:blipFill rotWithShape="1">
          <a:blip r:embed="rId2"/>
          <a:srcRect b="1702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3A9AD-B6CC-4E91-B95E-D5E0081C6D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4184" y="918546"/>
            <a:ext cx="7242666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5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00B9F-2783-42E6-AABF-0CFEE7971E76}"/>
              </a:ext>
            </a:extLst>
          </p:cNvPr>
          <p:cNvPicPr/>
          <p:nvPr/>
        </p:nvPicPr>
        <p:blipFill rotWithShape="1">
          <a:blip r:embed="rId2"/>
          <a:srcRect l="87" r="49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54A00-2547-4B96-A1B2-5DF370C00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154" y="457200"/>
            <a:ext cx="11161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31A7-C069-4DBF-9AAF-0F46C4B7F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ED18E-099D-4168-B285-444C422DF4BA}"/>
              </a:ext>
            </a:extLst>
          </p:cNvPr>
          <p:cNvPicPr/>
          <p:nvPr/>
        </p:nvPicPr>
        <p:blipFill rotWithShape="1">
          <a:blip r:embed="rId2"/>
          <a:srcRect b="1078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6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Better Cater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Cater</dc:title>
  <dc:creator>shersingh1387@gmail.com</dc:creator>
  <cp:lastModifiedBy>shersingh1387@gmail.com</cp:lastModifiedBy>
  <cp:revision>1</cp:revision>
  <dcterms:created xsi:type="dcterms:W3CDTF">2021-03-22T03:41:11Z</dcterms:created>
  <dcterms:modified xsi:type="dcterms:W3CDTF">2021-03-22T03:47:52Z</dcterms:modified>
</cp:coreProperties>
</file>